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22" d="100"/>
          <a:sy n="122" d="100"/>
        </p:scale>
        <p:origin x="-198" y="-4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1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6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8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4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4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5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8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6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6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2A4FD-211F-41AB-B037-3A143AA0B32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27E7-99D3-4A95-97D4-F7846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9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n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55984"/>
            <a:ext cx="12192000" cy="2095500"/>
          </a:xfrm>
          <a:prstGeom prst="rect">
            <a:avLst/>
          </a:prstGeom>
        </p:spPr>
      </p:pic>
      <p:sp>
        <p:nvSpPr>
          <p:cNvPr id="12297" name="TextBox 4"/>
          <p:cNvSpPr txBox="1">
            <a:spLocks noChangeArrowheads="1"/>
          </p:cNvSpPr>
          <p:nvPr/>
        </p:nvSpPr>
        <p:spPr bwMode="auto">
          <a:xfrm>
            <a:off x="-1068388" y="16081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5313716" y="5197656"/>
            <a:ext cx="27190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50000"/>
                </a:schemeClr>
              </a:buClr>
              <a:buSzPct val="80000"/>
            </a:pPr>
            <a:r>
              <a:rPr lang="es-GT" altLang="en-US" sz="1200" dirty="0" err="1">
                <a:latin typeface="HP Simplified Light" panose="020B0404020204020204" pitchFamily="34" charset="0"/>
              </a:rPr>
              <a:t>MicroSD</a:t>
            </a:r>
            <a:r>
              <a:rPr lang="es-GT" altLang="en-US" sz="1200" dirty="0">
                <a:latin typeface="HP Simplified Light" panose="020B0404020204020204" pitchFamily="34" charset="0"/>
              </a:rPr>
              <a:t> Slot (Up to 32 GB)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50000"/>
                </a:schemeClr>
              </a:buClr>
              <a:buSzPct val="80000"/>
            </a:pPr>
            <a:r>
              <a:rPr lang="en-US" altLang="zh-HK" sz="1200" dirty="0">
                <a:latin typeface="HP Simplified Light" panose="020B0404020204020204" pitchFamily="34" charset="0"/>
                <a:cs typeface="Arial" panose="020B0604020202020204" pitchFamily="34" charset="0"/>
              </a:rPr>
              <a:t>Support Windows 7/Mac/Linux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50000"/>
                </a:schemeClr>
              </a:buClr>
              <a:buSzPct val="80000"/>
            </a:pPr>
            <a:r>
              <a:rPr lang="en-US" altLang="zh-HK" sz="1200" dirty="0">
                <a:latin typeface="HP Simplified Light" panose="020B0404020204020204" pitchFamily="34" charset="0"/>
                <a:cs typeface="Arial" panose="020B0604020202020204" pitchFamily="34" charset="0"/>
              </a:rPr>
              <a:t>Dimensions: 82*30*13mm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50000"/>
                </a:schemeClr>
              </a:buClr>
              <a:buSzPct val="80000"/>
            </a:pPr>
            <a:r>
              <a:rPr lang="en-US" altLang="zh-HK" sz="1200" dirty="0">
                <a:latin typeface="HP Simplified Light" panose="020B0404020204020204" pitchFamily="34" charset="0"/>
                <a:cs typeface="Arial" panose="020B0604020202020204" pitchFamily="34" charset="0"/>
              </a:rPr>
              <a:t>Weight: 30g </a:t>
            </a:r>
            <a:endParaRPr lang="zh-HK" altLang="en-US" sz="1200" dirty="0">
              <a:latin typeface="HP Simplified Light" panose="020B0404020204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22" name="Conector recto 21"/>
          <p:cNvCxnSpPr/>
          <p:nvPr/>
        </p:nvCxnSpPr>
        <p:spPr>
          <a:xfrm flipV="1">
            <a:off x="0" y="4558937"/>
            <a:ext cx="12192000" cy="39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ángulo 35"/>
          <p:cNvSpPr/>
          <p:nvPr/>
        </p:nvSpPr>
        <p:spPr>
          <a:xfrm>
            <a:off x="537288" y="4657548"/>
            <a:ext cx="153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GT" altLang="en-US" b="1" dirty="0" err="1">
                <a:latin typeface="Arial Narrow" panose="020B0606020202030204" pitchFamily="34" charset="0"/>
              </a:rPr>
              <a:t>Specifications</a:t>
            </a:r>
            <a:r>
              <a:rPr lang="es-GT" altLang="en-US" b="1" dirty="0"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1666795" y="5026880"/>
            <a:ext cx="3028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s-GT" altLang="en-US" sz="1200" dirty="0" err="1">
                <a:latin typeface="HP Simplified Light" panose="020B0404020204020204" pitchFamily="34" charset="0"/>
              </a:rPr>
              <a:t>MobiLink</a:t>
            </a:r>
            <a:r>
              <a:rPr lang="en-US" sz="1200" dirty="0">
                <a:latin typeface="HP Simplified Light" panose="020B0404020204020204"/>
              </a:rPr>
              <a:t>™</a:t>
            </a:r>
            <a:r>
              <a:rPr lang="es-GT" altLang="en-US" sz="1200" dirty="0">
                <a:latin typeface="HP Simplified Light" panose="020B0404020204020204" pitchFamily="34" charset="0"/>
              </a:rPr>
              <a:t> </a:t>
            </a:r>
            <a:r>
              <a:rPr lang="es-GT" altLang="en-US" sz="1200" dirty="0" err="1">
                <a:latin typeface="HP Simplified Light" panose="020B0404020204020204" pitchFamily="34" charset="0"/>
              </a:rPr>
              <a:t>Connection</a:t>
            </a:r>
            <a:r>
              <a:rPr lang="es-GT" altLang="en-US" sz="1200" dirty="0">
                <a:latin typeface="HP Simplified Light" panose="020B0404020204020204" pitchFamily="34" charset="0"/>
              </a:rPr>
              <a:t> Manager </a:t>
            </a: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s-GT" altLang="en-US" sz="1200" dirty="0">
                <a:latin typeface="HP Simplified Light" panose="020B0404020204020204" pitchFamily="34" charset="0"/>
              </a:rPr>
              <a:t>GSM </a:t>
            </a:r>
            <a:r>
              <a:rPr lang="es-GT" altLang="en-US" sz="1200" dirty="0" err="1">
                <a:latin typeface="HP Simplified Light" panose="020B0404020204020204" pitchFamily="34" charset="0"/>
              </a:rPr>
              <a:t>Quad</a:t>
            </a:r>
            <a:r>
              <a:rPr lang="es-GT" altLang="en-US" sz="1200" dirty="0">
                <a:latin typeface="HP Simplified Light" panose="020B0404020204020204" pitchFamily="34" charset="0"/>
              </a:rPr>
              <a:t> band</a:t>
            </a: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s-GT" altLang="en-US" sz="1200" dirty="0">
                <a:latin typeface="HP Simplified Light" panose="020B0404020204020204" pitchFamily="34" charset="0"/>
              </a:rPr>
              <a:t>3G </a:t>
            </a:r>
            <a:r>
              <a:rPr lang="es-GT" altLang="en-US" sz="1200" dirty="0" err="1">
                <a:latin typeface="HP Simplified Light" panose="020B0404020204020204" pitchFamily="34" charset="0"/>
              </a:rPr>
              <a:t>bands</a:t>
            </a:r>
            <a:r>
              <a:rPr lang="es-GT" altLang="en-US" sz="1200" dirty="0">
                <a:latin typeface="HP Simplified Light" panose="020B0404020204020204" pitchFamily="34" charset="0"/>
              </a:rPr>
              <a:t>: 850/1900/2100 </a:t>
            </a:r>
            <a:r>
              <a:rPr lang="es-GT" altLang="en-US" sz="1200" dirty="0" err="1">
                <a:latin typeface="HP Simplified Light" panose="020B0404020204020204" pitchFamily="34" charset="0"/>
              </a:rPr>
              <a:t>Mhz</a:t>
            </a:r>
            <a:endParaRPr lang="es-GT" altLang="en-US" sz="1200" dirty="0">
              <a:latin typeface="HP Simplified Light" panose="020B0404020204020204" pitchFamily="34" charset="0"/>
            </a:endParaRP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zh-HK" sz="1200" dirty="0">
                <a:latin typeface="HP Simplified Light" panose="020B0404020204020204" pitchFamily="34" charset="0"/>
                <a:cs typeface="Arial" panose="020B0604020202020204" pitchFamily="34" charset="0"/>
              </a:rPr>
              <a:t>HSPA+. DL42Mbps/ UL5.76Mbps </a:t>
            </a: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zh-HK" sz="1200" dirty="0">
                <a:latin typeface="HP Simplified Light" panose="020B0404020204020204" pitchFamily="34" charset="0"/>
                <a:cs typeface="Arial" panose="020B0604020202020204" pitchFamily="34" charset="0"/>
              </a:rPr>
              <a:t>Dual Carrier support</a:t>
            </a: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zh-HK" sz="1200" dirty="0">
                <a:latin typeface="HP Simplified Light" panose="020B0404020204020204" pitchFamily="34" charset="0"/>
                <a:cs typeface="Arial" panose="020B0604020202020204" pitchFamily="34" charset="0"/>
              </a:rPr>
              <a:t>FCC/PTCRB/GCF Certified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" y="2389"/>
            <a:ext cx="1985552" cy="724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s-GT" sz="6000" b="1" dirty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MC547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Freestyle Script" panose="030804020302050B04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00903" y="-971114"/>
            <a:ext cx="4335259" cy="628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88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office</cp:lastModifiedBy>
  <cp:revision>2</cp:revision>
  <dcterms:created xsi:type="dcterms:W3CDTF">2018-07-09T16:57:16Z</dcterms:created>
  <dcterms:modified xsi:type="dcterms:W3CDTF">2018-07-12T11:40:32Z</dcterms:modified>
</cp:coreProperties>
</file>